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940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4720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0934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827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2003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746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6161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1580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7717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3790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13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FA307-3B43-4519-B37B-0FE8D86FE908}" type="datetimeFigureOut">
              <a:rPr lang="pt-BR" smtClean="0"/>
              <a:t>29/01/2015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17E2B-F147-4EE1-90D8-21F187F43A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478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" y="803"/>
            <a:ext cx="9140427" cy="685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98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Definição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1735082" y="19888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pt-BR" sz="1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Evolução da área de Treinamento e Desenvolvimento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endParaRPr lang="pt-BR" sz="1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endParaRPr lang="pt-BR" sz="1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pt-BR" sz="1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Universidade tem o foco  específico alinhado a estratégia da empresa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endParaRPr lang="pt-BR" sz="1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endParaRPr lang="pt-BR" sz="1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pt-BR" sz="1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demanda é gerada pelo negócio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90" y="2060848"/>
            <a:ext cx="244630" cy="23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90" y="2982242"/>
            <a:ext cx="244630" cy="23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90" y="3975645"/>
            <a:ext cx="244630" cy="23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71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Grupo VS</a:t>
            </a:r>
          </a:p>
        </p:txBody>
      </p:sp>
    </p:spTree>
    <p:extLst>
      <p:ext uri="{BB962C8B-B14F-4D97-AF65-F5344CB8AC3E}">
        <p14:creationId xmlns:p14="http://schemas.microsoft.com/office/powerpoint/2010/main" val="429064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Linha do Tempo</a:t>
            </a:r>
          </a:p>
        </p:txBody>
      </p:sp>
    </p:spTree>
    <p:extLst>
      <p:ext uri="{BB962C8B-B14F-4D97-AF65-F5344CB8AC3E}">
        <p14:creationId xmlns:p14="http://schemas.microsoft.com/office/powerpoint/2010/main" val="2060726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Simbolismo do Lobo</a:t>
            </a:r>
          </a:p>
        </p:txBody>
      </p:sp>
      <p:sp>
        <p:nvSpPr>
          <p:cNvPr id="7" name="Retângulo 6"/>
          <p:cNvSpPr/>
          <p:nvPr/>
        </p:nvSpPr>
        <p:spPr>
          <a:xfrm>
            <a:off x="1619672" y="1988840"/>
            <a:ext cx="396044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Lobo:</a:t>
            </a:r>
            <a:endParaRPr lang="pt-BR" sz="1600" dirty="0">
              <a:solidFill>
                <a:schemeClr val="tx2"/>
              </a:solidFill>
            </a:endParaRPr>
          </a:p>
          <a:p>
            <a:pPr algn="just"/>
            <a:r>
              <a:rPr lang="pt-BR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Inteligência, sabedoria, coragem, dedicação, </a:t>
            </a:r>
            <a:r>
              <a:rPr lang="pt-BR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criatividade</a:t>
            </a:r>
            <a:r>
              <a:rPr lang="pt-BR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liderança</a:t>
            </a:r>
          </a:p>
          <a:p>
            <a:pPr algn="just"/>
            <a:endParaRPr lang="pt-BR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os povos indígenas, o lobo  é o mais fiel dos guias animais, o símbolo do professor da tribo, encorajando o “TIME” a explorar novas ideias, rotas e projetos. </a:t>
            </a:r>
          </a:p>
          <a:p>
            <a:pPr algn="just"/>
            <a:endParaRPr lang="pt-BR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é na figura do lobo e seu simbolismo que a Universidade Corporativa </a:t>
            </a:r>
            <a:r>
              <a:rPr lang="pt-BR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Verzani</a:t>
            </a:r>
            <a:r>
              <a:rPr lang="pt-BR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pt-BR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Sandrini</a:t>
            </a:r>
            <a:r>
              <a:rPr lang="pt-BR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inspira para definir a sua </a:t>
            </a:r>
            <a:r>
              <a:rPr lang="pt-BR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marca.</a:t>
            </a:r>
            <a:endParaRPr lang="pt-BR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48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Escolas</a:t>
            </a:r>
          </a:p>
        </p:txBody>
      </p:sp>
      <p:sp>
        <p:nvSpPr>
          <p:cNvPr id="4" name="Retângulo 3"/>
          <p:cNvSpPr/>
          <p:nvPr/>
        </p:nvSpPr>
        <p:spPr>
          <a:xfrm>
            <a:off x="1592495" y="3492692"/>
            <a:ext cx="6480720" cy="64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 smtClean="0">
                <a:solidFill>
                  <a:schemeClr val="bg1"/>
                </a:solidFill>
              </a:rPr>
              <a:t>   Capacitação  </a:t>
            </a:r>
            <a:r>
              <a:rPr lang="pt-BR" b="1" smtClean="0">
                <a:solidFill>
                  <a:schemeClr val="bg1"/>
                </a:solidFill>
              </a:rPr>
              <a:t>e  </a:t>
            </a:r>
            <a:r>
              <a:rPr lang="pt-BR" b="1" smtClean="0">
                <a:solidFill>
                  <a:schemeClr val="bg1"/>
                </a:solidFill>
              </a:rPr>
              <a:t>Desenvolvimento </a:t>
            </a:r>
            <a:r>
              <a:rPr lang="pt-BR" b="1" dirty="0" smtClean="0">
                <a:solidFill>
                  <a:schemeClr val="bg1"/>
                </a:solidFill>
              </a:rPr>
              <a:t>de Trainees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641828" y="4365104"/>
            <a:ext cx="6431387" cy="64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 smtClean="0"/>
              <a:t>   Desenvolvimento de Competências Específicas (LNTD)</a:t>
            </a:r>
            <a:endParaRPr lang="pt-BR" b="1" dirty="0"/>
          </a:p>
        </p:txBody>
      </p:sp>
      <p:sp>
        <p:nvSpPr>
          <p:cNvPr id="8" name="Retângulo 7"/>
          <p:cNvSpPr/>
          <p:nvPr/>
        </p:nvSpPr>
        <p:spPr>
          <a:xfrm>
            <a:off x="1632768" y="5229200"/>
            <a:ext cx="6440447" cy="64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 smtClean="0"/>
              <a:t>   Excelência Operacional  (Reciclando Atitudes)</a:t>
            </a:r>
            <a:endParaRPr lang="pt-BR" b="1" dirty="0"/>
          </a:p>
        </p:txBody>
      </p:sp>
      <p:sp>
        <p:nvSpPr>
          <p:cNvPr id="9" name="Retângulo 8"/>
          <p:cNvSpPr/>
          <p:nvPr/>
        </p:nvSpPr>
        <p:spPr>
          <a:xfrm>
            <a:off x="1630750" y="2636912"/>
            <a:ext cx="6442465" cy="64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 smtClean="0">
                <a:solidFill>
                  <a:schemeClr val="bg1"/>
                </a:solidFill>
              </a:rPr>
              <a:t>   Identidade Organizacional  (encontros com a gestão)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630750" y="1772816"/>
            <a:ext cx="6442465" cy="64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 smtClean="0">
                <a:solidFill>
                  <a:schemeClr val="bg1"/>
                </a:solidFill>
              </a:rPr>
              <a:t>   Gestão  (3 anos – certificação  UCVS)</a:t>
            </a:r>
            <a:endParaRPr lang="pt-B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03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19672" y="98072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Missão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1403648" y="3212976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pt-BR" sz="1600" b="1" dirty="0">
                <a:solidFill>
                  <a:schemeClr val="tx2"/>
                </a:solidFill>
                <a:latin typeface="Verdana"/>
                <a:ea typeface="Calibri"/>
                <a:cs typeface="Times New Roman"/>
              </a:rPr>
              <a:t>Desenvolver pessoas a </a:t>
            </a:r>
            <a:r>
              <a:rPr lang="pt-BR" sz="1600" b="1">
                <a:solidFill>
                  <a:schemeClr val="tx2"/>
                </a:solidFill>
                <a:latin typeface="Verdana"/>
                <a:ea typeface="Calibri"/>
                <a:cs typeface="Times New Roman"/>
              </a:rPr>
              <a:t>partir </a:t>
            </a:r>
            <a:endParaRPr lang="pt-BR" sz="1600" b="1" smtClean="0">
              <a:solidFill>
                <a:schemeClr val="tx2"/>
              </a:solidFill>
              <a:latin typeface="Verdana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pt-BR" sz="1600" b="1" smtClean="0">
                <a:solidFill>
                  <a:schemeClr val="tx2"/>
                </a:solidFill>
                <a:latin typeface="Verdana"/>
                <a:ea typeface="Calibri"/>
                <a:cs typeface="Times New Roman"/>
              </a:rPr>
              <a:t>de </a:t>
            </a:r>
            <a:r>
              <a:rPr lang="pt-BR" sz="1600" b="1" dirty="0">
                <a:solidFill>
                  <a:schemeClr val="tx2"/>
                </a:solidFill>
                <a:latin typeface="Verdana"/>
                <a:ea typeface="Calibri"/>
                <a:cs typeface="Times New Roman"/>
              </a:rPr>
              <a:t>ações de educação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pt-BR" sz="1600" b="1" dirty="0">
                <a:solidFill>
                  <a:schemeClr val="tx2"/>
                </a:solidFill>
                <a:latin typeface="Verdana"/>
                <a:ea typeface="Calibri"/>
                <a:cs typeface="Times New Roman"/>
              </a:rPr>
              <a:t> alinhadas às estratégias do negócio</a:t>
            </a:r>
            <a:endParaRPr lang="pt-BR" sz="1600" b="1" dirty="0">
              <a:solidFill>
                <a:schemeClr val="tx2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9090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843808" y="3212976"/>
            <a:ext cx="33455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</a:rPr>
              <a:t>OBRIGADO!</a:t>
            </a:r>
            <a:endParaRPr lang="pt-BR" sz="4000" b="1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987824" y="4365104"/>
            <a:ext cx="33455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www.verzani.com.br/ucvs</a:t>
            </a:r>
          </a:p>
        </p:txBody>
      </p:sp>
    </p:spTree>
    <p:extLst>
      <p:ext uri="{BB962C8B-B14F-4D97-AF65-F5344CB8AC3E}">
        <p14:creationId xmlns:p14="http://schemas.microsoft.com/office/powerpoint/2010/main" val="26266411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164</Words>
  <Application>Microsoft Office PowerPoint</Application>
  <PresentationFormat>Apresentação na tela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usu01</dc:creator>
  <cp:lastModifiedBy>usu01</cp:lastModifiedBy>
  <cp:revision>21</cp:revision>
  <dcterms:created xsi:type="dcterms:W3CDTF">2014-12-09T19:19:04Z</dcterms:created>
  <dcterms:modified xsi:type="dcterms:W3CDTF">2015-01-29T10:59:11Z</dcterms:modified>
</cp:coreProperties>
</file>